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1"/>
  </p:notesMasterIdLst>
  <p:sldIdLst>
    <p:sldId id="256" r:id="rId2"/>
    <p:sldId id="260" r:id="rId3"/>
    <p:sldId id="261" r:id="rId4"/>
    <p:sldId id="270" r:id="rId5"/>
    <p:sldId id="259" r:id="rId6"/>
    <p:sldId id="262" r:id="rId7"/>
    <p:sldId id="267" r:id="rId8"/>
    <p:sldId id="264" r:id="rId9"/>
    <p:sldId id="269" r:id="rId10"/>
  </p:sldIdLst>
  <p:sldSz cx="9144000" cy="5143500" type="screen16x9"/>
  <p:notesSz cx="6858000" cy="9144000"/>
  <p:embeddedFontLst>
    <p:embeddedFont>
      <p:font typeface="Limelight" panose="020B0604020202020204" charset="0"/>
      <p:regular r:id="rId12"/>
    </p:embeddedFont>
    <p:embeddedFont>
      <p:font typeface="Nunito Sans" pitchFamily="2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F82FD6-FD5C-4F77-A038-85468DA11F99}">
  <a:tblStyle styleId="{9AF82FD6-FD5C-4F77-A038-85468DA11F9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74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" name="Google Shape;1553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g10154734509_1_1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" name="Google Shape;1798;g10154734509_1_1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Google Shape;1536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101547347f8_1_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101547347f8_1_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g10154734509_1_10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9" name="Google Shape;1779;g10154734509_1_10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g10154734509_1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" name="Google Shape;1632;g10154734509_1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" name="Google Shape;1792;g10154734509_1_1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3" name="Google Shape;1793;g10154734509_1_1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94275" y="999920"/>
            <a:ext cx="5249700" cy="267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94275" y="3661064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2855050" y="-1133923"/>
            <a:ext cx="4159355" cy="4159355"/>
            <a:chOff x="-29117" y="493619"/>
            <a:chExt cx="4530395" cy="453039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13" name="Google Shape;13;p2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1" name="Google Shape;21;p2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22" name="Google Shape;22;p2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0" name="Google Shape;30;p2"/>
          <p:cNvSpPr/>
          <p:nvPr/>
        </p:nvSpPr>
        <p:spPr>
          <a:xfrm>
            <a:off x="-191100" y="669825"/>
            <a:ext cx="1822200" cy="1822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512175" y="596352"/>
            <a:ext cx="4159355" cy="4159355"/>
            <a:chOff x="-29117" y="493619"/>
            <a:chExt cx="4530395" cy="4530395"/>
          </a:xfrm>
        </p:grpSpPr>
        <p:grpSp>
          <p:nvGrpSpPr>
            <p:cNvPr id="32" name="Google Shape;32;p2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33" name="Google Shape;33;p2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1" name="Google Shape;41;p2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42" name="Google Shape;42;p2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" name="Google Shape;45;p2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" name="Google Shape;47;p2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" name="Google Shape;48;p2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" name="Google Shape;49;p2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0" name="Google Shape;50;p2"/>
          <p:cNvSpPr/>
          <p:nvPr/>
        </p:nvSpPr>
        <p:spPr>
          <a:xfrm>
            <a:off x="3970375" y="437100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2"/>
          <p:cNvGrpSpPr/>
          <p:nvPr/>
        </p:nvGrpSpPr>
        <p:grpSpPr>
          <a:xfrm>
            <a:off x="792270" y="4423944"/>
            <a:ext cx="1355566" cy="1329330"/>
            <a:chOff x="5792175" y="2761275"/>
            <a:chExt cx="2040900" cy="2001400"/>
          </a:xfrm>
        </p:grpSpPr>
        <p:sp>
          <p:nvSpPr>
            <p:cNvPr id="52" name="Google Shape;52;p2"/>
            <p:cNvSpPr/>
            <p:nvPr/>
          </p:nvSpPr>
          <p:spPr>
            <a:xfrm>
              <a:off x="57921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5424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2927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7921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5424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2927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7921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5424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2927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2"/>
          <p:cNvGrpSpPr/>
          <p:nvPr/>
        </p:nvGrpSpPr>
        <p:grpSpPr>
          <a:xfrm>
            <a:off x="322317" y="119719"/>
            <a:ext cx="1634660" cy="799004"/>
            <a:chOff x="6247725" y="1332775"/>
            <a:chExt cx="2201562" cy="1076100"/>
          </a:xfrm>
        </p:grpSpPr>
        <p:sp>
          <p:nvSpPr>
            <p:cNvPr id="62" name="Google Shape;62;p2"/>
            <p:cNvSpPr/>
            <p:nvPr/>
          </p:nvSpPr>
          <p:spPr>
            <a:xfrm rot="10800000">
              <a:off x="6247725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 rot="10800000">
              <a:off x="6810450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 rot="10800000">
              <a:off x="7373187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2"/>
          <p:cNvSpPr/>
          <p:nvPr/>
        </p:nvSpPr>
        <p:spPr>
          <a:xfrm>
            <a:off x="8136375" y="4394125"/>
            <a:ext cx="1822200" cy="1822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950" name="Google Shape;950;p19"/>
          <p:cNvSpPr txBox="1">
            <a:spLocks noGrp="1"/>
          </p:cNvSpPr>
          <p:nvPr>
            <p:ph type="title" idx="2"/>
          </p:nvPr>
        </p:nvSpPr>
        <p:spPr>
          <a:xfrm>
            <a:off x="2360238" y="1838200"/>
            <a:ext cx="19782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51" name="Google Shape;951;p19"/>
          <p:cNvSpPr txBox="1">
            <a:spLocks noGrp="1"/>
          </p:cNvSpPr>
          <p:nvPr>
            <p:ph type="subTitle" idx="1"/>
          </p:nvPr>
        </p:nvSpPr>
        <p:spPr>
          <a:xfrm>
            <a:off x="2360238" y="2267340"/>
            <a:ext cx="19782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2" name="Google Shape;952;p19"/>
          <p:cNvSpPr txBox="1">
            <a:spLocks noGrp="1"/>
          </p:cNvSpPr>
          <p:nvPr>
            <p:ph type="title" idx="3"/>
          </p:nvPr>
        </p:nvSpPr>
        <p:spPr>
          <a:xfrm>
            <a:off x="4805540" y="1838200"/>
            <a:ext cx="19782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53" name="Google Shape;953;p19"/>
          <p:cNvSpPr txBox="1">
            <a:spLocks noGrp="1"/>
          </p:cNvSpPr>
          <p:nvPr>
            <p:ph type="subTitle" idx="4"/>
          </p:nvPr>
        </p:nvSpPr>
        <p:spPr>
          <a:xfrm>
            <a:off x="4805536" y="2267340"/>
            <a:ext cx="19782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4" name="Google Shape;954;p19"/>
          <p:cNvSpPr txBox="1">
            <a:spLocks noGrp="1"/>
          </p:cNvSpPr>
          <p:nvPr>
            <p:ph type="title" idx="5"/>
          </p:nvPr>
        </p:nvSpPr>
        <p:spPr>
          <a:xfrm>
            <a:off x="2360238" y="3209475"/>
            <a:ext cx="19782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55" name="Google Shape;955;p19"/>
          <p:cNvSpPr txBox="1">
            <a:spLocks noGrp="1"/>
          </p:cNvSpPr>
          <p:nvPr>
            <p:ph type="subTitle" idx="6"/>
          </p:nvPr>
        </p:nvSpPr>
        <p:spPr>
          <a:xfrm>
            <a:off x="2360238" y="3638615"/>
            <a:ext cx="19782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6" name="Google Shape;956;p19"/>
          <p:cNvSpPr txBox="1">
            <a:spLocks noGrp="1"/>
          </p:cNvSpPr>
          <p:nvPr>
            <p:ph type="title" idx="7"/>
          </p:nvPr>
        </p:nvSpPr>
        <p:spPr>
          <a:xfrm>
            <a:off x="4805540" y="3209475"/>
            <a:ext cx="19782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57" name="Google Shape;957;p19"/>
          <p:cNvSpPr txBox="1">
            <a:spLocks noGrp="1"/>
          </p:cNvSpPr>
          <p:nvPr>
            <p:ph type="subTitle" idx="8"/>
          </p:nvPr>
        </p:nvSpPr>
        <p:spPr>
          <a:xfrm>
            <a:off x="4805536" y="3638615"/>
            <a:ext cx="19782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58" name="Google Shape;958;p19"/>
          <p:cNvGrpSpPr/>
          <p:nvPr/>
        </p:nvGrpSpPr>
        <p:grpSpPr>
          <a:xfrm flipH="1">
            <a:off x="8200194" y="2282102"/>
            <a:ext cx="4159355" cy="4159355"/>
            <a:chOff x="-29117" y="493619"/>
            <a:chExt cx="4530395" cy="4530395"/>
          </a:xfrm>
        </p:grpSpPr>
        <p:grpSp>
          <p:nvGrpSpPr>
            <p:cNvPr id="959" name="Google Shape;959;p19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960" name="Google Shape;960;p19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1" name="Google Shape;961;p19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2" name="Google Shape;962;p19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3" name="Google Shape;963;p19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" name="Google Shape;964;p19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" name="Google Shape;965;p19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6" name="Google Shape;966;p19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7" name="Google Shape;967;p19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68" name="Google Shape;968;p19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969" name="Google Shape;969;p19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0" name="Google Shape;970;p19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1" name="Google Shape;971;p19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" name="Google Shape;972;p19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3" name="Google Shape;973;p19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4" name="Google Shape;974;p19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5" name="Google Shape;975;p19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6" name="Google Shape;976;p19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77" name="Google Shape;977;p19"/>
          <p:cNvSpPr/>
          <p:nvPr/>
        </p:nvSpPr>
        <p:spPr>
          <a:xfrm>
            <a:off x="8335425" y="515525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19"/>
          <p:cNvSpPr/>
          <p:nvPr/>
        </p:nvSpPr>
        <p:spPr>
          <a:xfrm>
            <a:off x="8031175" y="4389175"/>
            <a:ext cx="1822200" cy="182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19"/>
          <p:cNvSpPr/>
          <p:nvPr/>
        </p:nvSpPr>
        <p:spPr>
          <a:xfrm>
            <a:off x="-1244300" y="1291675"/>
            <a:ext cx="1822200" cy="1822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0" name="Google Shape;980;p19"/>
          <p:cNvGrpSpPr/>
          <p:nvPr/>
        </p:nvGrpSpPr>
        <p:grpSpPr>
          <a:xfrm flipH="1">
            <a:off x="172089" y="4701934"/>
            <a:ext cx="1355566" cy="1329330"/>
            <a:chOff x="5792175" y="2761275"/>
            <a:chExt cx="2040900" cy="2001400"/>
          </a:xfrm>
        </p:grpSpPr>
        <p:sp>
          <p:nvSpPr>
            <p:cNvPr id="981" name="Google Shape;981;p19"/>
            <p:cNvSpPr/>
            <p:nvPr/>
          </p:nvSpPr>
          <p:spPr>
            <a:xfrm>
              <a:off x="57921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65424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72927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7921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65424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72927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57921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65424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72927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19"/>
          <p:cNvGrpSpPr/>
          <p:nvPr/>
        </p:nvGrpSpPr>
        <p:grpSpPr>
          <a:xfrm flipH="1">
            <a:off x="-2973656" y="-2867673"/>
            <a:ext cx="4159355" cy="4159355"/>
            <a:chOff x="-29117" y="493619"/>
            <a:chExt cx="4530395" cy="4530395"/>
          </a:xfrm>
        </p:grpSpPr>
        <p:grpSp>
          <p:nvGrpSpPr>
            <p:cNvPr id="991" name="Google Shape;991;p19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992" name="Google Shape;992;p19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3" name="Google Shape;993;p19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4" name="Google Shape;994;p19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5" name="Google Shape;995;p19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6" name="Google Shape;996;p19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7" name="Google Shape;997;p19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8" name="Google Shape;998;p19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99" name="Google Shape;999;p19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00" name="Google Shape;1000;p19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1001" name="Google Shape;1001;p19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2" name="Google Shape;1002;p19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3" name="Google Shape;1003;p19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4" name="Google Shape;1004;p19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5" name="Google Shape;1005;p19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6" name="Google Shape;1006;p19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7" name="Google Shape;1007;p19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08" name="Google Shape;1008;p19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SECTION_TITLE_AND_DESCRIPTION_1">
    <p:spTree>
      <p:nvGrpSpPr>
        <p:cNvPr id="1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22"/>
          <p:cNvSpPr txBox="1">
            <a:spLocks noGrp="1"/>
          </p:cNvSpPr>
          <p:nvPr>
            <p:ph type="subTitle" idx="1"/>
          </p:nvPr>
        </p:nvSpPr>
        <p:spPr>
          <a:xfrm>
            <a:off x="4297775" y="3105798"/>
            <a:ext cx="4126200" cy="92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>
            <a:endParaRPr/>
          </a:p>
        </p:txBody>
      </p:sp>
      <p:sp>
        <p:nvSpPr>
          <p:cNvPr id="1122" name="Google Shape;1122;p22"/>
          <p:cNvSpPr txBox="1">
            <a:spLocks noGrp="1"/>
          </p:cNvSpPr>
          <p:nvPr>
            <p:ph type="title"/>
          </p:nvPr>
        </p:nvSpPr>
        <p:spPr>
          <a:xfrm>
            <a:off x="4297789" y="1352525"/>
            <a:ext cx="4126200" cy="15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grpSp>
        <p:nvGrpSpPr>
          <p:cNvPr id="1123" name="Google Shape;1123;p22"/>
          <p:cNvGrpSpPr/>
          <p:nvPr/>
        </p:nvGrpSpPr>
        <p:grpSpPr>
          <a:xfrm flipH="1">
            <a:off x="-824706" y="-665348"/>
            <a:ext cx="4159355" cy="4159355"/>
            <a:chOff x="-29117" y="493619"/>
            <a:chExt cx="4530395" cy="4530395"/>
          </a:xfrm>
        </p:grpSpPr>
        <p:grpSp>
          <p:nvGrpSpPr>
            <p:cNvPr id="1124" name="Google Shape;1124;p22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1125" name="Google Shape;1125;p22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6" name="Google Shape;1126;p22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7" name="Google Shape;1127;p22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8" name="Google Shape;1128;p22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9" name="Google Shape;1129;p22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0" name="Google Shape;1130;p22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1" name="Google Shape;1131;p22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2" name="Google Shape;1132;p22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33" name="Google Shape;1133;p22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1134" name="Google Shape;1134;p22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5" name="Google Shape;1135;p22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6" name="Google Shape;1136;p22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7" name="Google Shape;1137;p22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8" name="Google Shape;1138;p22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39" name="Google Shape;1139;p22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0" name="Google Shape;1140;p22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1" name="Google Shape;1141;p22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142" name="Google Shape;1142;p22"/>
          <p:cNvGrpSpPr/>
          <p:nvPr/>
        </p:nvGrpSpPr>
        <p:grpSpPr>
          <a:xfrm flipH="1">
            <a:off x="6994844" y="-2639898"/>
            <a:ext cx="4159355" cy="4159355"/>
            <a:chOff x="-29117" y="493619"/>
            <a:chExt cx="4530395" cy="4530395"/>
          </a:xfrm>
        </p:grpSpPr>
        <p:grpSp>
          <p:nvGrpSpPr>
            <p:cNvPr id="1143" name="Google Shape;1143;p22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1144" name="Google Shape;1144;p22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5" name="Google Shape;1145;p22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6" name="Google Shape;1146;p22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7" name="Google Shape;1147;p22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8" name="Google Shape;1148;p22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49" name="Google Shape;1149;p22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0" name="Google Shape;1150;p22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1" name="Google Shape;1151;p22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52" name="Google Shape;1152;p22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1153" name="Google Shape;1153;p22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4" name="Google Shape;1154;p22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5" name="Google Shape;1155;p22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6" name="Google Shape;1156;p22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7" name="Google Shape;1157;p22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8" name="Google Shape;1158;p22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9" name="Google Shape;1159;p22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0" name="Google Shape;1160;p22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61" name="Google Shape;1161;p22"/>
          <p:cNvSpPr/>
          <p:nvPr/>
        </p:nvSpPr>
        <p:spPr>
          <a:xfrm flipH="1">
            <a:off x="-1068150" y="-950875"/>
            <a:ext cx="3937800" cy="3937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2" name="Google Shape;1162;p22"/>
          <p:cNvSpPr/>
          <p:nvPr/>
        </p:nvSpPr>
        <p:spPr>
          <a:xfrm flipH="1">
            <a:off x="7925600" y="4284000"/>
            <a:ext cx="1822200" cy="1822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3" name="Google Shape;1163;p22"/>
          <p:cNvGrpSpPr/>
          <p:nvPr/>
        </p:nvGrpSpPr>
        <p:grpSpPr>
          <a:xfrm flipH="1">
            <a:off x="6532239" y="-394969"/>
            <a:ext cx="1355566" cy="1329330"/>
            <a:chOff x="5792175" y="2761275"/>
            <a:chExt cx="2040900" cy="2001400"/>
          </a:xfrm>
        </p:grpSpPr>
        <p:sp>
          <p:nvSpPr>
            <p:cNvPr id="1164" name="Google Shape;1164;p22"/>
            <p:cNvSpPr/>
            <p:nvPr/>
          </p:nvSpPr>
          <p:spPr>
            <a:xfrm>
              <a:off x="57921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2"/>
            <p:cNvSpPr/>
            <p:nvPr/>
          </p:nvSpPr>
          <p:spPr>
            <a:xfrm>
              <a:off x="65424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2"/>
            <p:cNvSpPr/>
            <p:nvPr/>
          </p:nvSpPr>
          <p:spPr>
            <a:xfrm>
              <a:off x="72927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2"/>
            <p:cNvSpPr/>
            <p:nvPr/>
          </p:nvSpPr>
          <p:spPr>
            <a:xfrm>
              <a:off x="57921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2"/>
            <p:cNvSpPr/>
            <p:nvPr/>
          </p:nvSpPr>
          <p:spPr>
            <a:xfrm>
              <a:off x="65424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2"/>
            <p:cNvSpPr/>
            <p:nvPr/>
          </p:nvSpPr>
          <p:spPr>
            <a:xfrm>
              <a:off x="72927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2"/>
            <p:cNvSpPr/>
            <p:nvPr/>
          </p:nvSpPr>
          <p:spPr>
            <a:xfrm>
              <a:off x="57921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2"/>
            <p:cNvSpPr/>
            <p:nvPr/>
          </p:nvSpPr>
          <p:spPr>
            <a:xfrm>
              <a:off x="65424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2"/>
            <p:cNvSpPr/>
            <p:nvPr/>
          </p:nvSpPr>
          <p:spPr>
            <a:xfrm>
              <a:off x="72927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73;p22"/>
          <p:cNvGrpSpPr/>
          <p:nvPr/>
        </p:nvGrpSpPr>
        <p:grpSpPr>
          <a:xfrm flipH="1">
            <a:off x="4836998" y="4031069"/>
            <a:ext cx="1653079" cy="799004"/>
            <a:chOff x="6247725" y="1332775"/>
            <a:chExt cx="2226369" cy="1076100"/>
          </a:xfrm>
        </p:grpSpPr>
        <p:sp>
          <p:nvSpPr>
            <p:cNvPr id="1174" name="Google Shape;1174;p22"/>
            <p:cNvSpPr/>
            <p:nvPr/>
          </p:nvSpPr>
          <p:spPr>
            <a:xfrm rot="10800000">
              <a:off x="6247725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2"/>
            <p:cNvSpPr/>
            <p:nvPr/>
          </p:nvSpPr>
          <p:spPr>
            <a:xfrm rot="10800000">
              <a:off x="6810450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2"/>
            <p:cNvSpPr/>
            <p:nvPr/>
          </p:nvSpPr>
          <p:spPr>
            <a:xfrm rot="10800000">
              <a:off x="7397994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"/>
          <p:cNvSpPr txBox="1">
            <a:spLocks noGrp="1"/>
          </p:cNvSpPr>
          <p:nvPr>
            <p:ph type="title"/>
          </p:nvPr>
        </p:nvSpPr>
        <p:spPr>
          <a:xfrm>
            <a:off x="720000" y="1839825"/>
            <a:ext cx="46011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8" name="Google Shape;68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903350"/>
            <a:ext cx="15210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9" name="Google Shape;69;p3"/>
          <p:cNvSpPr txBox="1">
            <a:spLocks noGrp="1"/>
          </p:cNvSpPr>
          <p:nvPr>
            <p:ph type="subTitle" idx="1"/>
          </p:nvPr>
        </p:nvSpPr>
        <p:spPr>
          <a:xfrm>
            <a:off x="720000" y="3755325"/>
            <a:ext cx="3081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0" name="Google Shape;70;p3"/>
          <p:cNvGrpSpPr/>
          <p:nvPr/>
        </p:nvGrpSpPr>
        <p:grpSpPr>
          <a:xfrm>
            <a:off x="5512175" y="596352"/>
            <a:ext cx="4159355" cy="4159355"/>
            <a:chOff x="-29117" y="493619"/>
            <a:chExt cx="4530395" cy="4530395"/>
          </a:xfrm>
        </p:grpSpPr>
        <p:grpSp>
          <p:nvGrpSpPr>
            <p:cNvPr id="71" name="Google Shape;71;p3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72" name="Google Shape;72;p3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3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" name="Google Shape;74;p3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" name="Google Shape;75;p3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" name="Google Shape;76;p3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" name="Google Shape;77;p3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" name="Google Shape;78;p3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" name="Google Shape;79;p3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0" name="Google Shape;80;p3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81" name="Google Shape;81;p3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2" name="Google Shape;82;p3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" name="Google Shape;83;p3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" name="Google Shape;84;p3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" name="Google Shape;85;p3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" name="Google Shape;86;p3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" name="Google Shape;87;p3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3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89" name="Google Shape;89;p3"/>
          <p:cNvGrpSpPr/>
          <p:nvPr/>
        </p:nvGrpSpPr>
        <p:grpSpPr>
          <a:xfrm>
            <a:off x="-1853450" y="-3529348"/>
            <a:ext cx="4159355" cy="4159355"/>
            <a:chOff x="-29117" y="493619"/>
            <a:chExt cx="4530395" cy="4530395"/>
          </a:xfrm>
        </p:grpSpPr>
        <p:grpSp>
          <p:nvGrpSpPr>
            <p:cNvPr id="90" name="Google Shape;90;p3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91" name="Google Shape;91;p3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3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" name="Google Shape;93;p3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" name="Google Shape;94;p3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" name="Google Shape;95;p3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" name="Google Shape;96;p3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" name="Google Shape;97;p3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" name="Google Shape;98;p3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9" name="Google Shape;99;p3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100" name="Google Shape;100;p3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1" name="Google Shape;101;p3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" name="Google Shape;102;p3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" name="Google Shape;103;p3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4" name="Google Shape;104;p3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5" name="Google Shape;105;p3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6" name="Google Shape;106;p3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7" name="Google Shape;107;p3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08" name="Google Shape;108;p3"/>
          <p:cNvSpPr/>
          <p:nvPr/>
        </p:nvSpPr>
        <p:spPr>
          <a:xfrm>
            <a:off x="6184325" y="2072600"/>
            <a:ext cx="4745400" cy="474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3"/>
          <p:cNvSpPr/>
          <p:nvPr/>
        </p:nvSpPr>
        <p:spPr>
          <a:xfrm>
            <a:off x="-1024600" y="4468725"/>
            <a:ext cx="1822200" cy="182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3"/>
          <p:cNvGrpSpPr/>
          <p:nvPr/>
        </p:nvGrpSpPr>
        <p:grpSpPr>
          <a:xfrm rot="-5400000">
            <a:off x="3735038" y="3938708"/>
            <a:ext cx="1457654" cy="712486"/>
            <a:chOff x="6247725" y="1332775"/>
            <a:chExt cx="2201562" cy="1076100"/>
          </a:xfrm>
        </p:grpSpPr>
        <p:sp>
          <p:nvSpPr>
            <p:cNvPr id="111" name="Google Shape;111;p3"/>
            <p:cNvSpPr/>
            <p:nvPr/>
          </p:nvSpPr>
          <p:spPr>
            <a:xfrm rot="10800000">
              <a:off x="6247725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 rot="10800000">
              <a:off x="6810450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 rot="10800000">
              <a:off x="7373187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3"/>
          <p:cNvSpPr/>
          <p:nvPr/>
        </p:nvSpPr>
        <p:spPr>
          <a:xfrm>
            <a:off x="8208150" y="414150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3"/>
          <p:cNvSpPr/>
          <p:nvPr/>
        </p:nvSpPr>
        <p:spPr>
          <a:xfrm>
            <a:off x="7609550" y="414150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16;p3"/>
          <p:cNvGrpSpPr/>
          <p:nvPr/>
        </p:nvGrpSpPr>
        <p:grpSpPr>
          <a:xfrm>
            <a:off x="3295320" y="-119244"/>
            <a:ext cx="1355566" cy="1329330"/>
            <a:chOff x="5792175" y="2761275"/>
            <a:chExt cx="2040900" cy="2001400"/>
          </a:xfrm>
        </p:grpSpPr>
        <p:sp>
          <p:nvSpPr>
            <p:cNvPr id="117" name="Google Shape;117;p3"/>
            <p:cNvSpPr/>
            <p:nvPr/>
          </p:nvSpPr>
          <p:spPr>
            <a:xfrm>
              <a:off x="5792175" y="27612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6542475" y="27612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7292775" y="27612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792175" y="349182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6542475" y="349182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7292775" y="349182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5792175" y="42223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6542475" y="42223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292775" y="42223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5"/>
          <p:cNvSpPr txBox="1">
            <a:spLocks noGrp="1"/>
          </p:cNvSpPr>
          <p:nvPr>
            <p:ph type="title" idx="2"/>
          </p:nvPr>
        </p:nvSpPr>
        <p:spPr>
          <a:xfrm>
            <a:off x="1506737" y="2798625"/>
            <a:ext cx="27324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5"/>
          <p:cNvSpPr txBox="1">
            <a:spLocks noGrp="1"/>
          </p:cNvSpPr>
          <p:nvPr>
            <p:ph type="title" idx="3"/>
          </p:nvPr>
        </p:nvSpPr>
        <p:spPr>
          <a:xfrm>
            <a:off x="4904338" y="2798625"/>
            <a:ext cx="273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1"/>
          </p:nvPr>
        </p:nvSpPr>
        <p:spPr>
          <a:xfrm>
            <a:off x="4904342" y="3362450"/>
            <a:ext cx="27330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4"/>
          </p:nvPr>
        </p:nvSpPr>
        <p:spPr>
          <a:xfrm>
            <a:off x="1506910" y="3362450"/>
            <a:ext cx="27324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208" name="Google Shape;208;p5"/>
          <p:cNvGrpSpPr/>
          <p:nvPr/>
        </p:nvGrpSpPr>
        <p:grpSpPr>
          <a:xfrm flipH="1">
            <a:off x="-2709181" y="-1877248"/>
            <a:ext cx="4159355" cy="4159355"/>
            <a:chOff x="-29117" y="493619"/>
            <a:chExt cx="4530395" cy="4530395"/>
          </a:xfrm>
        </p:grpSpPr>
        <p:grpSp>
          <p:nvGrpSpPr>
            <p:cNvPr id="209" name="Google Shape;209;p5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210" name="Google Shape;210;p5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1" name="Google Shape;211;p5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2" name="Google Shape;212;p5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3" name="Google Shape;213;p5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4" name="Google Shape;214;p5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5" name="Google Shape;215;p5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6" name="Google Shape;216;p5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7" name="Google Shape;217;p5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18" name="Google Shape;218;p5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219" name="Google Shape;219;p5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" name="Google Shape;220;p5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" name="Google Shape;221;p5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2" name="Google Shape;222;p5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3" name="Google Shape;223;p5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4" name="Google Shape;224;p5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5" name="Google Shape;225;p5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6" name="Google Shape;226;p5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27" name="Google Shape;227;p5"/>
          <p:cNvGrpSpPr/>
          <p:nvPr/>
        </p:nvGrpSpPr>
        <p:grpSpPr>
          <a:xfrm flipH="1">
            <a:off x="8200194" y="2282102"/>
            <a:ext cx="4159355" cy="4159355"/>
            <a:chOff x="-29117" y="493619"/>
            <a:chExt cx="4530395" cy="4530395"/>
          </a:xfrm>
        </p:grpSpPr>
        <p:grpSp>
          <p:nvGrpSpPr>
            <p:cNvPr id="228" name="Google Shape;228;p5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229" name="Google Shape;229;p5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0" name="Google Shape;230;p5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1" name="Google Shape;231;p5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2" name="Google Shape;232;p5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3" name="Google Shape;233;p5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4" name="Google Shape;234;p5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5" name="Google Shape;235;p5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6" name="Google Shape;236;p5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37" name="Google Shape;237;p5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238" name="Google Shape;238;p5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39" name="Google Shape;239;p5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0" name="Google Shape;240;p5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1" name="Google Shape;241;p5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2" name="Google Shape;242;p5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3" name="Google Shape;243;p5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4" name="Google Shape;244;p5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5" name="Google Shape;245;p5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46" name="Google Shape;246;p5"/>
          <p:cNvGrpSpPr/>
          <p:nvPr/>
        </p:nvGrpSpPr>
        <p:grpSpPr>
          <a:xfrm>
            <a:off x="467117" y="148219"/>
            <a:ext cx="1653079" cy="799004"/>
            <a:chOff x="6247725" y="1332775"/>
            <a:chExt cx="2226369" cy="1076100"/>
          </a:xfrm>
        </p:grpSpPr>
        <p:sp>
          <p:nvSpPr>
            <p:cNvPr id="247" name="Google Shape;247;p5"/>
            <p:cNvSpPr/>
            <p:nvPr/>
          </p:nvSpPr>
          <p:spPr>
            <a:xfrm rot="10800000">
              <a:off x="6247725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 rot="10800000">
              <a:off x="6810450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 rot="10800000">
              <a:off x="7397994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" name="Google Shape;250;p5"/>
          <p:cNvSpPr/>
          <p:nvPr/>
        </p:nvSpPr>
        <p:spPr>
          <a:xfrm>
            <a:off x="8335425" y="515525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1" name="Google Shape;251;p5"/>
          <p:cNvGrpSpPr/>
          <p:nvPr/>
        </p:nvGrpSpPr>
        <p:grpSpPr>
          <a:xfrm flipH="1">
            <a:off x="-361311" y="4207994"/>
            <a:ext cx="1355566" cy="1329330"/>
            <a:chOff x="5792175" y="2761275"/>
            <a:chExt cx="2040900" cy="2001400"/>
          </a:xfrm>
        </p:grpSpPr>
        <p:sp>
          <p:nvSpPr>
            <p:cNvPr id="252" name="Google Shape;252;p5"/>
            <p:cNvSpPr/>
            <p:nvPr/>
          </p:nvSpPr>
          <p:spPr>
            <a:xfrm>
              <a:off x="5792175" y="2761275"/>
              <a:ext cx="540300" cy="540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6542475" y="2761275"/>
              <a:ext cx="540300" cy="540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7292775" y="2761275"/>
              <a:ext cx="540300" cy="540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5792175" y="3491825"/>
              <a:ext cx="540300" cy="540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6542475" y="3491825"/>
              <a:ext cx="540300" cy="540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7292775" y="3491825"/>
              <a:ext cx="540300" cy="540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5792175" y="4222375"/>
              <a:ext cx="540300" cy="540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6542475" y="4222375"/>
              <a:ext cx="540300" cy="540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7292775" y="4222375"/>
              <a:ext cx="540300" cy="540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1" name="Google Shape;261;p5"/>
          <p:cNvSpPr/>
          <p:nvPr/>
        </p:nvSpPr>
        <p:spPr>
          <a:xfrm>
            <a:off x="8335425" y="4016300"/>
            <a:ext cx="1822200" cy="182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5"/>
          <p:cNvSpPr/>
          <p:nvPr/>
        </p:nvSpPr>
        <p:spPr>
          <a:xfrm>
            <a:off x="-1244300" y="1291675"/>
            <a:ext cx="1822200" cy="182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7"/>
          <p:cNvSpPr txBox="1">
            <a:spLocks noGrp="1"/>
          </p:cNvSpPr>
          <p:nvPr>
            <p:ph type="body" idx="1"/>
          </p:nvPr>
        </p:nvSpPr>
        <p:spPr>
          <a:xfrm>
            <a:off x="720000" y="1843250"/>
            <a:ext cx="4383900" cy="21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7"/>
          <p:cNvSpPr txBox="1">
            <a:spLocks noGrp="1"/>
          </p:cNvSpPr>
          <p:nvPr>
            <p:ph type="title"/>
          </p:nvPr>
        </p:nvSpPr>
        <p:spPr>
          <a:xfrm>
            <a:off x="720000" y="444250"/>
            <a:ext cx="3663300" cy="11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310" name="Google Shape;310;p7"/>
          <p:cNvGrpSpPr/>
          <p:nvPr/>
        </p:nvGrpSpPr>
        <p:grpSpPr>
          <a:xfrm>
            <a:off x="5512175" y="596352"/>
            <a:ext cx="4159355" cy="4159355"/>
            <a:chOff x="-29117" y="493619"/>
            <a:chExt cx="4530395" cy="4530395"/>
          </a:xfrm>
        </p:grpSpPr>
        <p:grpSp>
          <p:nvGrpSpPr>
            <p:cNvPr id="311" name="Google Shape;311;p7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312" name="Google Shape;312;p7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7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7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315;p7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7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7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8" name="Google Shape;318;p7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9" name="Google Shape;319;p7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20" name="Google Shape;320;p7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321" name="Google Shape;321;p7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2" name="Google Shape;322;p7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3" name="Google Shape;323;p7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4" name="Google Shape;324;p7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5" name="Google Shape;325;p7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6" name="Google Shape;326;p7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7" name="Google Shape;327;p7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8" name="Google Shape;328;p7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329" name="Google Shape;329;p7"/>
          <p:cNvGrpSpPr/>
          <p:nvPr/>
        </p:nvGrpSpPr>
        <p:grpSpPr>
          <a:xfrm>
            <a:off x="-519850" y="4091177"/>
            <a:ext cx="4159355" cy="4159355"/>
            <a:chOff x="-29117" y="493619"/>
            <a:chExt cx="4530395" cy="4530395"/>
          </a:xfrm>
        </p:grpSpPr>
        <p:grpSp>
          <p:nvGrpSpPr>
            <p:cNvPr id="330" name="Google Shape;330;p7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331" name="Google Shape;331;p7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2" name="Google Shape;332;p7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3" name="Google Shape;333;p7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4" name="Google Shape;334;p7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5" name="Google Shape;335;p7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6" name="Google Shape;336;p7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7" name="Google Shape;337;p7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8" name="Google Shape;338;p7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39" name="Google Shape;339;p7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340" name="Google Shape;340;p7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1" name="Google Shape;341;p7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2" name="Google Shape;342;p7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3" name="Google Shape;343;p7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4" name="Google Shape;344;p7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5" name="Google Shape;345;p7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" name="Google Shape;346;p7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" name="Google Shape;347;p7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48" name="Google Shape;348;p7"/>
          <p:cNvSpPr/>
          <p:nvPr/>
        </p:nvSpPr>
        <p:spPr>
          <a:xfrm>
            <a:off x="6184325" y="2072600"/>
            <a:ext cx="4745400" cy="4745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7"/>
          <p:cNvSpPr/>
          <p:nvPr/>
        </p:nvSpPr>
        <p:spPr>
          <a:xfrm>
            <a:off x="3708800" y="-976350"/>
            <a:ext cx="1822200" cy="182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7"/>
          <p:cNvSpPr/>
          <p:nvPr/>
        </p:nvSpPr>
        <p:spPr>
          <a:xfrm>
            <a:off x="8208150" y="414150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7"/>
          <p:cNvSpPr/>
          <p:nvPr/>
        </p:nvSpPr>
        <p:spPr>
          <a:xfrm>
            <a:off x="7609550" y="414150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" name="Google Shape;352;p7"/>
          <p:cNvGrpSpPr/>
          <p:nvPr/>
        </p:nvGrpSpPr>
        <p:grpSpPr>
          <a:xfrm>
            <a:off x="719995" y="4431931"/>
            <a:ext cx="1355566" cy="1329330"/>
            <a:chOff x="5792175" y="2761275"/>
            <a:chExt cx="2040900" cy="2001400"/>
          </a:xfrm>
        </p:grpSpPr>
        <p:sp>
          <p:nvSpPr>
            <p:cNvPr id="353" name="Google Shape;353;p7"/>
            <p:cNvSpPr/>
            <p:nvPr/>
          </p:nvSpPr>
          <p:spPr>
            <a:xfrm>
              <a:off x="5792175" y="27612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6542475" y="27612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7292775" y="27612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5792175" y="349182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6542475" y="349182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7292775" y="349182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5792175" y="42223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6542475" y="42223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7292775" y="4222375"/>
              <a:ext cx="540300" cy="54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9"/>
          <p:cNvSpPr txBox="1">
            <a:spLocks noGrp="1"/>
          </p:cNvSpPr>
          <p:nvPr>
            <p:ph type="subTitle" idx="1"/>
          </p:nvPr>
        </p:nvSpPr>
        <p:spPr>
          <a:xfrm>
            <a:off x="4323450" y="2591275"/>
            <a:ext cx="3813000" cy="13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900"/>
              <a:buNone/>
              <a:defRPr sz="1900"/>
            </a:lvl9pPr>
          </a:lstStyle>
          <a:p>
            <a:endParaRPr/>
          </a:p>
        </p:txBody>
      </p:sp>
      <p:sp>
        <p:nvSpPr>
          <p:cNvPr id="414" name="Google Shape;414;p9"/>
          <p:cNvSpPr txBox="1">
            <a:spLocks noGrp="1"/>
          </p:cNvSpPr>
          <p:nvPr>
            <p:ph type="title"/>
          </p:nvPr>
        </p:nvSpPr>
        <p:spPr>
          <a:xfrm>
            <a:off x="4323450" y="1880075"/>
            <a:ext cx="3813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endParaRPr/>
          </a:p>
        </p:txBody>
      </p:sp>
      <p:grpSp>
        <p:nvGrpSpPr>
          <p:cNvPr id="415" name="Google Shape;415;p9"/>
          <p:cNvGrpSpPr/>
          <p:nvPr/>
        </p:nvGrpSpPr>
        <p:grpSpPr>
          <a:xfrm flipH="1">
            <a:off x="-824706" y="596352"/>
            <a:ext cx="4159355" cy="4159355"/>
            <a:chOff x="-29117" y="493619"/>
            <a:chExt cx="4530395" cy="4530395"/>
          </a:xfrm>
        </p:grpSpPr>
        <p:grpSp>
          <p:nvGrpSpPr>
            <p:cNvPr id="416" name="Google Shape;416;p9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417" name="Google Shape;417;p9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8" name="Google Shape;418;p9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19" name="Google Shape;419;p9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0" name="Google Shape;420;p9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" name="Google Shape;421;p9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" name="Google Shape;422;p9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3" name="Google Shape;423;p9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4" name="Google Shape;424;p9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25" name="Google Shape;425;p9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426" name="Google Shape;426;p9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7" name="Google Shape;427;p9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8" name="Google Shape;428;p9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9" name="Google Shape;429;p9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0" name="Google Shape;430;p9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1" name="Google Shape;431;p9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" name="Google Shape;432;p9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3" name="Google Shape;433;p9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34" name="Google Shape;434;p9"/>
          <p:cNvGrpSpPr/>
          <p:nvPr/>
        </p:nvGrpSpPr>
        <p:grpSpPr>
          <a:xfrm flipH="1">
            <a:off x="6994844" y="-2706223"/>
            <a:ext cx="4159355" cy="4159355"/>
            <a:chOff x="-29117" y="493619"/>
            <a:chExt cx="4530395" cy="4530395"/>
          </a:xfrm>
        </p:grpSpPr>
        <p:grpSp>
          <p:nvGrpSpPr>
            <p:cNvPr id="435" name="Google Shape;435;p9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436" name="Google Shape;436;p9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9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9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" name="Google Shape;439;p9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0" name="Google Shape;440;p9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9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9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3" name="Google Shape;443;p9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4" name="Google Shape;444;p9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445" name="Google Shape;445;p9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6" name="Google Shape;446;p9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7" name="Google Shape;447;p9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8" name="Google Shape;448;p9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" name="Google Shape;449;p9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0" name="Google Shape;450;p9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1" name="Google Shape;451;p9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2" name="Google Shape;452;p9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53" name="Google Shape;453;p9"/>
          <p:cNvSpPr/>
          <p:nvPr/>
        </p:nvSpPr>
        <p:spPr>
          <a:xfrm flipH="1">
            <a:off x="-1068150" y="2545075"/>
            <a:ext cx="3937800" cy="39378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9"/>
          <p:cNvSpPr/>
          <p:nvPr/>
        </p:nvSpPr>
        <p:spPr>
          <a:xfrm flipH="1">
            <a:off x="8136400" y="-791375"/>
            <a:ext cx="1822200" cy="1822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9"/>
          <p:cNvSpPr/>
          <p:nvPr/>
        </p:nvSpPr>
        <p:spPr>
          <a:xfrm flipH="1">
            <a:off x="4323438" y="945000"/>
            <a:ext cx="431700" cy="431700"/>
          </a:xfrm>
          <a:prstGeom prst="plus">
            <a:avLst>
              <a:gd name="adj" fmla="val 3622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6" name="Google Shape;456;p9"/>
          <p:cNvGrpSpPr/>
          <p:nvPr/>
        </p:nvGrpSpPr>
        <p:grpSpPr>
          <a:xfrm flipH="1">
            <a:off x="6913239" y="4423944"/>
            <a:ext cx="1355566" cy="1329330"/>
            <a:chOff x="5792175" y="2761275"/>
            <a:chExt cx="2040900" cy="2001400"/>
          </a:xfrm>
        </p:grpSpPr>
        <p:sp>
          <p:nvSpPr>
            <p:cNvPr id="457" name="Google Shape;457;p9"/>
            <p:cNvSpPr/>
            <p:nvPr/>
          </p:nvSpPr>
          <p:spPr>
            <a:xfrm>
              <a:off x="57921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65424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7292775" y="27612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57921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65424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7292775" y="349182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57921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65424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7292775" y="4222375"/>
              <a:ext cx="540300" cy="540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6" name="Google Shape;466;p9"/>
          <p:cNvSpPr/>
          <p:nvPr/>
        </p:nvSpPr>
        <p:spPr>
          <a:xfrm flipH="1">
            <a:off x="4922038" y="945000"/>
            <a:ext cx="431700" cy="431700"/>
          </a:xfrm>
          <a:prstGeom prst="plus">
            <a:avLst>
              <a:gd name="adj" fmla="val 3622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9"/>
          <p:cNvSpPr/>
          <p:nvPr/>
        </p:nvSpPr>
        <p:spPr>
          <a:xfrm flipH="1">
            <a:off x="5574363" y="945000"/>
            <a:ext cx="431700" cy="431700"/>
          </a:xfrm>
          <a:prstGeom prst="plus">
            <a:avLst>
              <a:gd name="adj" fmla="val 3622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8" name="Google Shape;468;p9"/>
          <p:cNvGrpSpPr/>
          <p:nvPr/>
        </p:nvGrpSpPr>
        <p:grpSpPr>
          <a:xfrm flipH="1">
            <a:off x="873148" y="119719"/>
            <a:ext cx="1653079" cy="799004"/>
            <a:chOff x="6247725" y="1332775"/>
            <a:chExt cx="2226369" cy="1076100"/>
          </a:xfrm>
        </p:grpSpPr>
        <p:sp>
          <p:nvSpPr>
            <p:cNvPr id="469" name="Google Shape;469;p9"/>
            <p:cNvSpPr/>
            <p:nvPr/>
          </p:nvSpPr>
          <p:spPr>
            <a:xfrm rot="10800000">
              <a:off x="6247725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 rot="10800000">
              <a:off x="6810450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 rot="10800000">
              <a:off x="7397994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3" name="Google Shape;473;p10"/>
          <p:cNvGrpSpPr/>
          <p:nvPr/>
        </p:nvGrpSpPr>
        <p:grpSpPr>
          <a:xfrm flipH="1">
            <a:off x="-2597531" y="-1567023"/>
            <a:ext cx="4159355" cy="4159355"/>
            <a:chOff x="-29117" y="493619"/>
            <a:chExt cx="4530395" cy="4530395"/>
          </a:xfrm>
        </p:grpSpPr>
        <p:grpSp>
          <p:nvGrpSpPr>
            <p:cNvPr id="474" name="Google Shape;474;p10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475" name="Google Shape;475;p10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6" name="Google Shape;476;p10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7" name="Google Shape;477;p10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8" name="Google Shape;478;p10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79" name="Google Shape;479;p10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0" name="Google Shape;480;p10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1" name="Google Shape;481;p10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2" name="Google Shape;482;p10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3" name="Google Shape;483;p10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484" name="Google Shape;484;p10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5" name="Google Shape;485;p10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6" name="Google Shape;486;p10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7" name="Google Shape;487;p10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8" name="Google Shape;488;p10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9" name="Google Shape;489;p10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0" name="Google Shape;490;p10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1" name="Google Shape;491;p10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92" name="Google Shape;492;p10"/>
          <p:cNvSpPr/>
          <p:nvPr/>
        </p:nvSpPr>
        <p:spPr>
          <a:xfrm>
            <a:off x="-881950" y="1172550"/>
            <a:ext cx="5191800" cy="5191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0"/>
          <p:cNvSpPr txBox="1">
            <a:spLocks noGrp="1"/>
          </p:cNvSpPr>
          <p:nvPr>
            <p:ph type="title"/>
          </p:nvPr>
        </p:nvSpPr>
        <p:spPr>
          <a:xfrm>
            <a:off x="720000" y="2287400"/>
            <a:ext cx="27087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grpSp>
        <p:nvGrpSpPr>
          <p:cNvPr id="494" name="Google Shape;494;p10"/>
          <p:cNvGrpSpPr/>
          <p:nvPr/>
        </p:nvGrpSpPr>
        <p:grpSpPr>
          <a:xfrm flipH="1">
            <a:off x="8637594" y="1235652"/>
            <a:ext cx="4159355" cy="4159355"/>
            <a:chOff x="-29117" y="493619"/>
            <a:chExt cx="4530395" cy="4530395"/>
          </a:xfrm>
        </p:grpSpPr>
        <p:grpSp>
          <p:nvGrpSpPr>
            <p:cNvPr id="495" name="Google Shape;495;p10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496" name="Google Shape;496;p10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7" name="Google Shape;497;p10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8" name="Google Shape;498;p10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99" name="Google Shape;499;p10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0" name="Google Shape;500;p10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1" name="Google Shape;501;p10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2" name="Google Shape;502;p10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3" name="Google Shape;503;p10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04" name="Google Shape;504;p10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505" name="Google Shape;505;p10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6" name="Google Shape;506;p10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7" name="Google Shape;507;p10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8" name="Google Shape;508;p10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09" name="Google Shape;509;p10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0" name="Google Shape;510;p10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1" name="Google Shape;511;p10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12" name="Google Shape;512;p10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513" name="Google Shape;513;p10"/>
          <p:cNvGrpSpPr/>
          <p:nvPr/>
        </p:nvGrpSpPr>
        <p:grpSpPr>
          <a:xfrm>
            <a:off x="5200142" y="3615219"/>
            <a:ext cx="1653079" cy="799004"/>
            <a:chOff x="6247725" y="1332775"/>
            <a:chExt cx="2226369" cy="1076100"/>
          </a:xfrm>
        </p:grpSpPr>
        <p:sp>
          <p:nvSpPr>
            <p:cNvPr id="514" name="Google Shape;514;p10"/>
            <p:cNvSpPr/>
            <p:nvPr/>
          </p:nvSpPr>
          <p:spPr>
            <a:xfrm rot="10800000">
              <a:off x="6247725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rot="10800000">
              <a:off x="6810450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rot="10800000">
              <a:off x="7397994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" name="Google Shape;517;p10"/>
          <p:cNvSpPr/>
          <p:nvPr/>
        </p:nvSpPr>
        <p:spPr>
          <a:xfrm>
            <a:off x="8335425" y="520000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0"/>
          <p:cNvSpPr/>
          <p:nvPr/>
        </p:nvSpPr>
        <p:spPr>
          <a:xfrm>
            <a:off x="8335425" y="4016300"/>
            <a:ext cx="1822200" cy="182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9" name="Google Shape;519;p10"/>
          <p:cNvGrpSpPr/>
          <p:nvPr/>
        </p:nvGrpSpPr>
        <p:grpSpPr>
          <a:xfrm flipH="1">
            <a:off x="1752464" y="-556206"/>
            <a:ext cx="1355566" cy="1329330"/>
            <a:chOff x="5792175" y="2761275"/>
            <a:chExt cx="2040900" cy="2001400"/>
          </a:xfrm>
        </p:grpSpPr>
        <p:sp>
          <p:nvSpPr>
            <p:cNvPr id="520" name="Google Shape;520;p10"/>
            <p:cNvSpPr/>
            <p:nvPr/>
          </p:nvSpPr>
          <p:spPr>
            <a:xfrm>
              <a:off x="5792175" y="27612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0"/>
            <p:cNvSpPr/>
            <p:nvPr/>
          </p:nvSpPr>
          <p:spPr>
            <a:xfrm>
              <a:off x="6542475" y="27612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7292775" y="27612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5792175" y="349182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6542475" y="349182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7292775" y="349182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5792175" y="42223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0"/>
            <p:cNvSpPr/>
            <p:nvPr/>
          </p:nvSpPr>
          <p:spPr>
            <a:xfrm>
              <a:off x="6542475" y="42223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0"/>
            <p:cNvSpPr/>
            <p:nvPr/>
          </p:nvSpPr>
          <p:spPr>
            <a:xfrm>
              <a:off x="7292775" y="42223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accent3"/>
        </a:solidFill>
        <a:effectLst/>
      </p:bgPr>
    </p:bg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4"/>
          <p:cNvSpPr txBox="1">
            <a:spLocks noGrp="1"/>
          </p:cNvSpPr>
          <p:nvPr>
            <p:ph type="title"/>
          </p:nvPr>
        </p:nvSpPr>
        <p:spPr>
          <a:xfrm>
            <a:off x="2391900" y="3335213"/>
            <a:ext cx="4360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75" name="Google Shape;675;p14"/>
          <p:cNvSpPr txBox="1">
            <a:spLocks noGrp="1"/>
          </p:cNvSpPr>
          <p:nvPr>
            <p:ph type="subTitle" idx="1"/>
          </p:nvPr>
        </p:nvSpPr>
        <p:spPr>
          <a:xfrm>
            <a:off x="1945200" y="1500600"/>
            <a:ext cx="5253900" cy="16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76" name="Google Shape;676;p14"/>
          <p:cNvGrpSpPr/>
          <p:nvPr/>
        </p:nvGrpSpPr>
        <p:grpSpPr>
          <a:xfrm>
            <a:off x="2492325" y="-3214348"/>
            <a:ext cx="4159355" cy="4159355"/>
            <a:chOff x="-29117" y="493619"/>
            <a:chExt cx="4530395" cy="4530395"/>
          </a:xfrm>
        </p:grpSpPr>
        <p:grpSp>
          <p:nvGrpSpPr>
            <p:cNvPr id="677" name="Google Shape;677;p14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678" name="Google Shape;678;p14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9" name="Google Shape;679;p14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0" name="Google Shape;680;p14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1" name="Google Shape;681;p14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2" name="Google Shape;682;p14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3" name="Google Shape;683;p14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4" name="Google Shape;684;p14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5" name="Google Shape;685;p14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86" name="Google Shape;686;p14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687" name="Google Shape;687;p14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8" name="Google Shape;688;p14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9" name="Google Shape;689;p14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0" name="Google Shape;690;p14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1" name="Google Shape;691;p14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2" name="Google Shape;692;p14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3" name="Google Shape;693;p14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4" name="Google Shape;694;p14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95" name="Google Shape;695;p14"/>
          <p:cNvSpPr/>
          <p:nvPr/>
        </p:nvSpPr>
        <p:spPr>
          <a:xfrm>
            <a:off x="-1011800" y="4283250"/>
            <a:ext cx="1822200" cy="1822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" name="Google Shape;696;p14"/>
          <p:cNvGrpSpPr/>
          <p:nvPr/>
        </p:nvGrpSpPr>
        <p:grpSpPr>
          <a:xfrm>
            <a:off x="2492325" y="4513502"/>
            <a:ext cx="4159355" cy="4159355"/>
            <a:chOff x="-29117" y="493619"/>
            <a:chExt cx="4530395" cy="4530395"/>
          </a:xfrm>
        </p:grpSpPr>
        <p:grpSp>
          <p:nvGrpSpPr>
            <p:cNvPr id="697" name="Google Shape;697;p14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698" name="Google Shape;698;p14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9" name="Google Shape;699;p14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0" name="Google Shape;700;p14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1" name="Google Shape;701;p14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2" name="Google Shape;702;p14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3" name="Google Shape;703;p14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4" name="Google Shape;704;p14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5" name="Google Shape;705;p14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06" name="Google Shape;706;p14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707" name="Google Shape;707;p14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8" name="Google Shape;708;p14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9" name="Google Shape;709;p14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0" name="Google Shape;710;p14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1" name="Google Shape;711;p14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2" name="Google Shape;712;p14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3" name="Google Shape;713;p14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4" name="Google Shape;714;p14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715" name="Google Shape;715;p14"/>
          <p:cNvGrpSpPr/>
          <p:nvPr/>
        </p:nvGrpSpPr>
        <p:grpSpPr>
          <a:xfrm>
            <a:off x="6851642" y="3822719"/>
            <a:ext cx="1634660" cy="799004"/>
            <a:chOff x="6247725" y="1332775"/>
            <a:chExt cx="2201562" cy="1076100"/>
          </a:xfrm>
        </p:grpSpPr>
        <p:sp>
          <p:nvSpPr>
            <p:cNvPr id="716" name="Google Shape;716;p14"/>
            <p:cNvSpPr/>
            <p:nvPr/>
          </p:nvSpPr>
          <p:spPr>
            <a:xfrm rot="10800000">
              <a:off x="6247725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4"/>
            <p:cNvSpPr/>
            <p:nvPr/>
          </p:nvSpPr>
          <p:spPr>
            <a:xfrm rot="10800000">
              <a:off x="6810450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4"/>
            <p:cNvSpPr/>
            <p:nvPr/>
          </p:nvSpPr>
          <p:spPr>
            <a:xfrm rot="10800000">
              <a:off x="7373187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" name="Google Shape;719;p14"/>
          <p:cNvSpPr/>
          <p:nvPr/>
        </p:nvSpPr>
        <p:spPr>
          <a:xfrm>
            <a:off x="1211875" y="630000"/>
            <a:ext cx="431700" cy="431700"/>
          </a:xfrm>
          <a:prstGeom prst="plus">
            <a:avLst>
              <a:gd name="adj" fmla="val 3622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14"/>
          <p:cNvSpPr/>
          <p:nvPr/>
        </p:nvSpPr>
        <p:spPr>
          <a:xfrm>
            <a:off x="-1011800" y="2000525"/>
            <a:ext cx="1822200" cy="1822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14"/>
          <p:cNvSpPr/>
          <p:nvPr/>
        </p:nvSpPr>
        <p:spPr>
          <a:xfrm>
            <a:off x="8424000" y="1736275"/>
            <a:ext cx="1822200" cy="1822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14"/>
          <p:cNvSpPr/>
          <p:nvPr/>
        </p:nvSpPr>
        <p:spPr>
          <a:xfrm>
            <a:off x="8424000" y="-546450"/>
            <a:ext cx="1822200" cy="1822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14"/>
          <p:cNvSpPr/>
          <p:nvPr/>
        </p:nvSpPr>
        <p:spPr>
          <a:xfrm>
            <a:off x="637925" y="630000"/>
            <a:ext cx="431700" cy="431700"/>
          </a:xfrm>
          <a:prstGeom prst="plus">
            <a:avLst>
              <a:gd name="adj" fmla="val 3622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2"/>
        </a:solidFill>
        <a:effectLst/>
      </p:bgPr>
    </p:bg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15"/>
          <p:cNvSpPr txBox="1">
            <a:spLocks noGrp="1"/>
          </p:cNvSpPr>
          <p:nvPr>
            <p:ph type="title"/>
          </p:nvPr>
        </p:nvSpPr>
        <p:spPr>
          <a:xfrm>
            <a:off x="3689538" y="1839825"/>
            <a:ext cx="4601100" cy="19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6" name="Google Shape;726;p15"/>
          <p:cNvSpPr txBox="1">
            <a:spLocks noGrp="1"/>
          </p:cNvSpPr>
          <p:nvPr>
            <p:ph type="title" idx="2" hasCustomPrompt="1"/>
          </p:nvPr>
        </p:nvSpPr>
        <p:spPr>
          <a:xfrm>
            <a:off x="6576738" y="903350"/>
            <a:ext cx="1713900" cy="10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27" name="Google Shape;727;p15"/>
          <p:cNvSpPr txBox="1">
            <a:spLocks noGrp="1"/>
          </p:cNvSpPr>
          <p:nvPr>
            <p:ph type="subTitle" idx="1"/>
          </p:nvPr>
        </p:nvSpPr>
        <p:spPr>
          <a:xfrm>
            <a:off x="5209638" y="3755325"/>
            <a:ext cx="3081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28" name="Google Shape;728;p15"/>
          <p:cNvGrpSpPr/>
          <p:nvPr/>
        </p:nvGrpSpPr>
        <p:grpSpPr>
          <a:xfrm flipH="1">
            <a:off x="-289205" y="596352"/>
            <a:ext cx="4159355" cy="4159355"/>
            <a:chOff x="-29117" y="493619"/>
            <a:chExt cx="4530395" cy="4530395"/>
          </a:xfrm>
        </p:grpSpPr>
        <p:grpSp>
          <p:nvGrpSpPr>
            <p:cNvPr id="729" name="Google Shape;729;p15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730" name="Google Shape;730;p15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1" name="Google Shape;731;p15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2" name="Google Shape;732;p15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3" name="Google Shape;733;p15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4" name="Google Shape;734;p15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5" name="Google Shape;735;p15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6" name="Google Shape;736;p15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7" name="Google Shape;737;p15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38" name="Google Shape;738;p15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739" name="Google Shape;739;p15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0" name="Google Shape;740;p15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1" name="Google Shape;741;p15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2" name="Google Shape;742;p15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3" name="Google Shape;743;p15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4" name="Google Shape;744;p15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5" name="Google Shape;745;p15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6" name="Google Shape;746;p15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747" name="Google Shape;747;p15"/>
          <p:cNvGrpSpPr/>
          <p:nvPr/>
        </p:nvGrpSpPr>
        <p:grpSpPr>
          <a:xfrm flipH="1">
            <a:off x="7076420" y="-3529348"/>
            <a:ext cx="4159355" cy="4159355"/>
            <a:chOff x="-29117" y="493619"/>
            <a:chExt cx="4530395" cy="4530395"/>
          </a:xfrm>
        </p:grpSpPr>
        <p:grpSp>
          <p:nvGrpSpPr>
            <p:cNvPr id="748" name="Google Shape;748;p15"/>
            <p:cNvGrpSpPr/>
            <p:nvPr/>
          </p:nvGrpSpPr>
          <p:grpSpPr>
            <a:xfrm>
              <a:off x="187574" y="493619"/>
              <a:ext cx="4097013" cy="4530395"/>
              <a:chOff x="187563" y="-119725"/>
              <a:chExt cx="4097013" cy="5143500"/>
            </a:xfrm>
          </p:grpSpPr>
          <p:cxnSp>
            <p:nvCxnSpPr>
              <p:cNvPr id="749" name="Google Shape;749;p15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0" name="Google Shape;750;p15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1" name="Google Shape;751;p15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2" name="Google Shape;752;p15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3" name="Google Shape;753;p15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4" name="Google Shape;754;p15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5" name="Google Shape;755;p15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6" name="Google Shape;756;p15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57" name="Google Shape;757;p15"/>
            <p:cNvGrpSpPr/>
            <p:nvPr/>
          </p:nvGrpSpPr>
          <p:grpSpPr>
            <a:xfrm rot="-5400000">
              <a:off x="187574" y="493631"/>
              <a:ext cx="4097013" cy="4530395"/>
              <a:chOff x="187563" y="-119725"/>
              <a:chExt cx="4097013" cy="5143500"/>
            </a:xfrm>
          </p:grpSpPr>
          <p:cxnSp>
            <p:nvCxnSpPr>
              <p:cNvPr id="758" name="Google Shape;758;p15"/>
              <p:cNvCxnSpPr/>
              <p:nvPr/>
            </p:nvCxnSpPr>
            <p:spPr>
              <a:xfrm>
                <a:off x="187563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9" name="Google Shape;759;p15"/>
              <p:cNvCxnSpPr/>
              <p:nvPr/>
            </p:nvCxnSpPr>
            <p:spPr>
              <a:xfrm>
                <a:off x="770022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0" name="Google Shape;760;p15"/>
              <p:cNvCxnSpPr/>
              <p:nvPr/>
            </p:nvCxnSpPr>
            <p:spPr>
              <a:xfrm>
                <a:off x="135247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1" name="Google Shape;761;p15"/>
              <p:cNvCxnSpPr/>
              <p:nvPr/>
            </p:nvCxnSpPr>
            <p:spPr>
              <a:xfrm>
                <a:off x="1944828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2" name="Google Shape;762;p15"/>
              <p:cNvCxnSpPr/>
              <p:nvPr/>
            </p:nvCxnSpPr>
            <p:spPr>
              <a:xfrm>
                <a:off x="252731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3" name="Google Shape;763;p15"/>
              <p:cNvCxnSpPr/>
              <p:nvPr/>
            </p:nvCxnSpPr>
            <p:spPr>
              <a:xfrm>
                <a:off x="3109770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4" name="Google Shape;764;p15"/>
              <p:cNvCxnSpPr/>
              <p:nvPr/>
            </p:nvCxnSpPr>
            <p:spPr>
              <a:xfrm>
                <a:off x="369222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5" name="Google Shape;765;p15"/>
              <p:cNvCxnSpPr/>
              <p:nvPr/>
            </p:nvCxnSpPr>
            <p:spPr>
              <a:xfrm>
                <a:off x="4284575" y="-119725"/>
                <a:ext cx="0" cy="51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dash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66" name="Google Shape;766;p15"/>
          <p:cNvSpPr/>
          <p:nvPr/>
        </p:nvSpPr>
        <p:spPr>
          <a:xfrm flipH="1">
            <a:off x="-1547400" y="2072600"/>
            <a:ext cx="4745400" cy="4745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15"/>
          <p:cNvSpPr/>
          <p:nvPr/>
        </p:nvSpPr>
        <p:spPr>
          <a:xfrm flipH="1">
            <a:off x="8466275" y="4399625"/>
            <a:ext cx="1822200" cy="182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8" name="Google Shape;768;p15"/>
          <p:cNvGrpSpPr/>
          <p:nvPr/>
        </p:nvGrpSpPr>
        <p:grpSpPr>
          <a:xfrm rot="5400000" flipH="1">
            <a:off x="3948959" y="4058433"/>
            <a:ext cx="1457654" cy="712486"/>
            <a:chOff x="6247725" y="1332775"/>
            <a:chExt cx="2201562" cy="1076100"/>
          </a:xfrm>
        </p:grpSpPr>
        <p:sp>
          <p:nvSpPr>
            <p:cNvPr id="769" name="Google Shape;769;p15"/>
            <p:cNvSpPr/>
            <p:nvPr/>
          </p:nvSpPr>
          <p:spPr>
            <a:xfrm rot="10800000">
              <a:off x="6247725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5"/>
            <p:cNvSpPr/>
            <p:nvPr/>
          </p:nvSpPr>
          <p:spPr>
            <a:xfrm rot="10800000">
              <a:off x="6810450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5"/>
            <p:cNvSpPr/>
            <p:nvPr/>
          </p:nvSpPr>
          <p:spPr>
            <a:xfrm rot="10800000">
              <a:off x="7373187" y="1332775"/>
              <a:ext cx="1076100" cy="1076100"/>
            </a:xfrm>
            <a:prstGeom prst="pie">
              <a:avLst>
                <a:gd name="adj1" fmla="val 1080607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" name="Google Shape;772;p15"/>
          <p:cNvSpPr/>
          <p:nvPr/>
        </p:nvSpPr>
        <p:spPr>
          <a:xfrm flipH="1">
            <a:off x="742475" y="414150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15"/>
          <p:cNvSpPr/>
          <p:nvPr/>
        </p:nvSpPr>
        <p:spPr>
          <a:xfrm flipH="1">
            <a:off x="1341075" y="414150"/>
            <a:ext cx="431700" cy="431700"/>
          </a:xfrm>
          <a:prstGeom prst="plus">
            <a:avLst>
              <a:gd name="adj" fmla="val 3622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" name="Google Shape;774;p15"/>
          <p:cNvGrpSpPr/>
          <p:nvPr/>
        </p:nvGrpSpPr>
        <p:grpSpPr>
          <a:xfrm flipH="1">
            <a:off x="4731439" y="-119244"/>
            <a:ext cx="1355566" cy="1329330"/>
            <a:chOff x="5792175" y="2761275"/>
            <a:chExt cx="2040900" cy="2001400"/>
          </a:xfrm>
        </p:grpSpPr>
        <p:sp>
          <p:nvSpPr>
            <p:cNvPr id="775" name="Google Shape;775;p15"/>
            <p:cNvSpPr/>
            <p:nvPr/>
          </p:nvSpPr>
          <p:spPr>
            <a:xfrm>
              <a:off x="5792175" y="27612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6542475" y="27612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5"/>
            <p:cNvSpPr/>
            <p:nvPr/>
          </p:nvSpPr>
          <p:spPr>
            <a:xfrm>
              <a:off x="7292775" y="27612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5"/>
            <p:cNvSpPr/>
            <p:nvPr/>
          </p:nvSpPr>
          <p:spPr>
            <a:xfrm>
              <a:off x="5792175" y="349182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6542475" y="349182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5"/>
            <p:cNvSpPr/>
            <p:nvPr/>
          </p:nvSpPr>
          <p:spPr>
            <a:xfrm>
              <a:off x="7292775" y="349182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5"/>
            <p:cNvSpPr/>
            <p:nvPr/>
          </p:nvSpPr>
          <p:spPr>
            <a:xfrm>
              <a:off x="5792175" y="42223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6542475" y="42223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7292775" y="4222375"/>
              <a:ext cx="540300" cy="540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imelight"/>
              <a:buNone/>
              <a:defRPr sz="34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imelight"/>
              <a:buNone/>
              <a:defRPr sz="34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imelight"/>
              <a:buNone/>
              <a:defRPr sz="34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imelight"/>
              <a:buNone/>
              <a:defRPr sz="34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imelight"/>
              <a:buNone/>
              <a:defRPr sz="34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imelight"/>
              <a:buNone/>
              <a:defRPr sz="34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imelight"/>
              <a:buNone/>
              <a:defRPr sz="34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imelight"/>
              <a:buNone/>
              <a:defRPr sz="34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imelight"/>
              <a:buNone/>
              <a:defRPr sz="3400">
                <a:solidFill>
                  <a:schemeClr val="dk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●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○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■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●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○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■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●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Sans"/>
              <a:buChar char="○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 Sans"/>
              <a:buChar char="■"/>
              <a:def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6" r:id="rId6"/>
    <p:sldLayoutId id="2147483658" r:id="rId7"/>
    <p:sldLayoutId id="2147483660" r:id="rId8"/>
    <p:sldLayoutId id="2147483661" r:id="rId9"/>
    <p:sldLayoutId id="2147483665" r:id="rId10"/>
    <p:sldLayoutId id="214748366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32"/>
          <p:cNvSpPr txBox="1">
            <a:spLocks noGrp="1"/>
          </p:cNvSpPr>
          <p:nvPr>
            <p:ph type="ctrTitle"/>
          </p:nvPr>
        </p:nvSpPr>
        <p:spPr>
          <a:xfrm>
            <a:off x="594275" y="999920"/>
            <a:ext cx="4283066" cy="22241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Transforming Potential into Excellence</a:t>
            </a:r>
          </a:p>
        </p:txBody>
      </p:sp>
      <p:sp>
        <p:nvSpPr>
          <p:cNvPr id="1503" name="Google Shape;1503;p32"/>
          <p:cNvSpPr txBox="1">
            <a:spLocks noGrp="1"/>
          </p:cNvSpPr>
          <p:nvPr>
            <p:ph type="subTitle" idx="1"/>
          </p:nvPr>
        </p:nvSpPr>
        <p:spPr>
          <a:xfrm>
            <a:off x="687656" y="3353137"/>
            <a:ext cx="3457638" cy="6902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Riya Umang Naik</a:t>
            </a:r>
          </a:p>
        </p:txBody>
      </p:sp>
      <p:sp>
        <p:nvSpPr>
          <p:cNvPr id="1504" name="Google Shape;1504;p32"/>
          <p:cNvSpPr/>
          <p:nvPr/>
        </p:nvSpPr>
        <p:spPr>
          <a:xfrm rot="302662">
            <a:off x="5651543" y="675801"/>
            <a:ext cx="2893306" cy="2679197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85725" dist="95250" dir="318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5" name="Google Shape;1505;p32"/>
          <p:cNvPicPr preferRelativeResize="0"/>
          <p:nvPr/>
        </p:nvPicPr>
        <p:blipFill rotWithShape="1">
          <a:blip r:embed="rId3">
            <a:alphaModFix/>
          </a:blip>
          <a:srcRect l="11502" r="10298" b="13224"/>
          <a:stretch/>
        </p:blipFill>
        <p:spPr>
          <a:xfrm rot="302842">
            <a:off x="5773850" y="807150"/>
            <a:ext cx="2648650" cy="2416749"/>
          </a:xfrm>
          <a:prstGeom prst="rect">
            <a:avLst/>
          </a:prstGeom>
          <a:noFill/>
          <a:ln>
            <a:noFill/>
          </a:ln>
        </p:spPr>
      </p:pic>
      <p:sp>
        <p:nvSpPr>
          <p:cNvPr id="1506" name="Google Shape;1506;p32"/>
          <p:cNvSpPr/>
          <p:nvPr/>
        </p:nvSpPr>
        <p:spPr>
          <a:xfrm rot="-105618">
            <a:off x="5037495" y="2068942"/>
            <a:ext cx="2773609" cy="2568012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85725" dist="95250" dir="318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7" name="Google Shape;1507;p32"/>
          <p:cNvPicPr preferRelativeResize="0"/>
          <p:nvPr/>
        </p:nvPicPr>
        <p:blipFill rotWithShape="1">
          <a:blip r:embed="rId4">
            <a:alphaModFix/>
          </a:blip>
          <a:srcRect l="6201" r="6210"/>
          <a:stretch/>
        </p:blipFill>
        <p:spPr>
          <a:xfrm rot="-105474">
            <a:off x="5154652" y="2194842"/>
            <a:ext cx="2538938" cy="2316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36"/>
          <p:cNvSpPr txBox="1">
            <a:spLocks noGrp="1"/>
          </p:cNvSpPr>
          <p:nvPr>
            <p:ph type="title"/>
          </p:nvPr>
        </p:nvSpPr>
        <p:spPr>
          <a:xfrm>
            <a:off x="4323450" y="1880075"/>
            <a:ext cx="3813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Situation</a:t>
            </a:r>
            <a:endParaRPr sz="2800" dirty="0"/>
          </a:p>
        </p:txBody>
      </p:sp>
      <p:sp>
        <p:nvSpPr>
          <p:cNvPr id="1548" name="Google Shape;1548;p36"/>
          <p:cNvSpPr txBox="1">
            <a:spLocks noGrp="1"/>
          </p:cNvSpPr>
          <p:nvPr>
            <p:ph type="subTitle" idx="1"/>
          </p:nvPr>
        </p:nvSpPr>
        <p:spPr>
          <a:xfrm>
            <a:off x="4323450" y="2591275"/>
            <a:ext cx="3813000" cy="13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The senior management team at Sun industries is concerend about</a:t>
            </a:r>
            <a:r>
              <a:rPr lang="en-US" dirty="0"/>
              <a:t> retaining top talent for the future of the organization, in terms of developing up and coming talents. </a:t>
            </a:r>
            <a:endParaRPr dirty="0"/>
          </a:p>
        </p:txBody>
      </p:sp>
      <p:sp>
        <p:nvSpPr>
          <p:cNvPr id="1549" name="Google Shape;1549;p36"/>
          <p:cNvSpPr/>
          <p:nvPr/>
        </p:nvSpPr>
        <p:spPr>
          <a:xfrm rot="-135756">
            <a:off x="417331" y="1514181"/>
            <a:ext cx="3508786" cy="2867487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85725" dist="95250" dir="318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person standing in front of a group of people&#10;&#10;Description automatically generated">
            <a:extLst>
              <a:ext uri="{FF2B5EF4-FFF2-40B4-BE49-F238E27FC236}">
                <a16:creationId xmlns:a16="http://schemas.microsoft.com/office/drawing/2014/main" id="{72CCAD1E-C8E4-CF00-9ACB-B26C272834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439537">
            <a:off x="545609" y="1799552"/>
            <a:ext cx="3256971" cy="22629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37"/>
          <p:cNvSpPr txBox="1">
            <a:spLocks noGrp="1"/>
          </p:cNvSpPr>
          <p:nvPr>
            <p:ph type="title" idx="2"/>
          </p:nvPr>
        </p:nvSpPr>
        <p:spPr>
          <a:xfrm>
            <a:off x="1339215" y="2518664"/>
            <a:ext cx="2933445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800" dirty="0"/>
              <a:t>Complication</a:t>
            </a:r>
            <a:endParaRPr sz="2800" dirty="0"/>
          </a:p>
        </p:txBody>
      </p:sp>
      <p:sp>
        <p:nvSpPr>
          <p:cNvPr id="1557" name="Google Shape;1557;p37"/>
          <p:cNvSpPr txBox="1">
            <a:spLocks noGrp="1"/>
          </p:cNvSpPr>
          <p:nvPr>
            <p:ph type="title" idx="3"/>
          </p:nvPr>
        </p:nvSpPr>
        <p:spPr>
          <a:xfrm>
            <a:off x="4932623" y="2537745"/>
            <a:ext cx="27330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2800" dirty="0"/>
              <a:t>Question</a:t>
            </a:r>
            <a:endParaRPr sz="2800" dirty="0"/>
          </a:p>
        </p:txBody>
      </p:sp>
      <p:sp>
        <p:nvSpPr>
          <p:cNvPr id="1558" name="Google Shape;1558;p37"/>
          <p:cNvSpPr txBox="1">
            <a:spLocks noGrp="1"/>
          </p:cNvSpPr>
          <p:nvPr>
            <p:ph type="subTitle" idx="1"/>
          </p:nvPr>
        </p:nvSpPr>
        <p:spPr>
          <a:xfrm>
            <a:off x="4903079" y="3040396"/>
            <a:ext cx="2733000" cy="1396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to resonate leadership development efforts with the need and goal of potential leaders?</a:t>
            </a:r>
            <a:endParaRPr dirty="0"/>
          </a:p>
        </p:txBody>
      </p:sp>
      <p:sp>
        <p:nvSpPr>
          <p:cNvPr id="1559" name="Google Shape;1559;p37"/>
          <p:cNvSpPr txBox="1">
            <a:spLocks noGrp="1"/>
          </p:cNvSpPr>
          <p:nvPr>
            <p:ph type="subTitle" idx="4"/>
          </p:nvPr>
        </p:nvSpPr>
        <p:spPr>
          <a:xfrm>
            <a:off x="1377908" y="3005262"/>
            <a:ext cx="2732400" cy="1466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main challenge is to create an environment that encourage continuous growth, also builds adaptive and politically savvy leaders.</a:t>
            </a:r>
            <a:endParaRPr dirty="0"/>
          </a:p>
        </p:txBody>
      </p:sp>
      <p:sp>
        <p:nvSpPr>
          <p:cNvPr id="1560" name="Google Shape;1560;p37"/>
          <p:cNvSpPr/>
          <p:nvPr/>
        </p:nvSpPr>
        <p:spPr>
          <a:xfrm>
            <a:off x="2200663" y="1314084"/>
            <a:ext cx="1086900" cy="1086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1" name="Google Shape;1561;p37"/>
          <p:cNvSpPr/>
          <p:nvPr/>
        </p:nvSpPr>
        <p:spPr>
          <a:xfrm>
            <a:off x="5757613" y="1310313"/>
            <a:ext cx="1086900" cy="1086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68" name="Google Shape;1568;p37"/>
          <p:cNvGrpSpPr/>
          <p:nvPr/>
        </p:nvGrpSpPr>
        <p:grpSpPr>
          <a:xfrm>
            <a:off x="6057237" y="1633802"/>
            <a:ext cx="487652" cy="482466"/>
            <a:chOff x="4263650" y="3963700"/>
            <a:chExt cx="298550" cy="295375"/>
          </a:xfrm>
        </p:grpSpPr>
        <p:sp>
          <p:nvSpPr>
            <p:cNvPr id="1569" name="Google Shape;1569;p37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1927;p52">
            <a:extLst>
              <a:ext uri="{FF2B5EF4-FFF2-40B4-BE49-F238E27FC236}">
                <a16:creationId xmlns:a16="http://schemas.microsoft.com/office/drawing/2014/main" id="{D7BB6F7C-B017-35DA-D29F-24B43668AF46}"/>
              </a:ext>
            </a:extLst>
          </p:cNvPr>
          <p:cNvGrpSpPr/>
          <p:nvPr/>
        </p:nvGrpSpPr>
        <p:grpSpPr>
          <a:xfrm>
            <a:off x="2495685" y="1645012"/>
            <a:ext cx="496855" cy="495550"/>
            <a:chOff x="944600" y="3981825"/>
            <a:chExt cx="297750" cy="296950"/>
          </a:xfrm>
        </p:grpSpPr>
        <p:sp>
          <p:nvSpPr>
            <p:cNvPr id="4" name="Google Shape;1928;p52">
              <a:extLst>
                <a:ext uri="{FF2B5EF4-FFF2-40B4-BE49-F238E27FC236}">
                  <a16:creationId xmlns:a16="http://schemas.microsoft.com/office/drawing/2014/main" id="{2CDBEC7F-99C8-6BB1-B7DE-BC35F57AD3FB}"/>
                </a:ext>
              </a:extLst>
            </p:cNvPr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929;p52">
              <a:extLst>
                <a:ext uri="{FF2B5EF4-FFF2-40B4-BE49-F238E27FC236}">
                  <a16:creationId xmlns:a16="http://schemas.microsoft.com/office/drawing/2014/main" id="{FE3B0307-D9C9-E0FC-BB57-9319A8F22821}"/>
                </a:ext>
              </a:extLst>
            </p:cNvPr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930;p52">
              <a:extLst>
                <a:ext uri="{FF2B5EF4-FFF2-40B4-BE49-F238E27FC236}">
                  <a16:creationId xmlns:a16="http://schemas.microsoft.com/office/drawing/2014/main" id="{007728B9-C3CA-55E0-18C8-AAB70438156F}"/>
                </a:ext>
              </a:extLst>
            </p:cNvPr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931;p52">
              <a:extLst>
                <a:ext uri="{FF2B5EF4-FFF2-40B4-BE49-F238E27FC236}">
                  <a16:creationId xmlns:a16="http://schemas.microsoft.com/office/drawing/2014/main" id="{23E867A0-3CA4-9C43-6B55-12CB4E5A0B7A}"/>
                </a:ext>
              </a:extLst>
            </p:cNvPr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46"/>
          <p:cNvSpPr txBox="1">
            <a:spLocks noGrp="1"/>
          </p:cNvSpPr>
          <p:nvPr>
            <p:ph type="title"/>
          </p:nvPr>
        </p:nvSpPr>
        <p:spPr>
          <a:xfrm>
            <a:off x="4297789" y="1418850"/>
            <a:ext cx="4126200" cy="881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Answer : Rotational		Program </a:t>
            </a:r>
            <a:endParaRPr sz="2800" dirty="0"/>
          </a:p>
        </p:txBody>
      </p:sp>
      <p:sp>
        <p:nvSpPr>
          <p:cNvPr id="1801" name="Google Shape;1801;p46"/>
          <p:cNvSpPr txBox="1">
            <a:spLocks noGrp="1"/>
          </p:cNvSpPr>
          <p:nvPr>
            <p:ph type="subTitle" idx="1"/>
          </p:nvPr>
        </p:nvSpPr>
        <p:spPr>
          <a:xfrm>
            <a:off x="4297789" y="2420778"/>
            <a:ext cx="4126200" cy="19940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Design certain programs with exposure to different functions, departments, or geographic locations within an organization, including series of rotations where participants spend a period. </a:t>
            </a:r>
            <a:endParaRPr dirty="0"/>
          </a:p>
        </p:txBody>
      </p:sp>
      <p:sp>
        <p:nvSpPr>
          <p:cNvPr id="1802" name="Google Shape;1802;p46"/>
          <p:cNvSpPr/>
          <p:nvPr/>
        </p:nvSpPr>
        <p:spPr>
          <a:xfrm rot="-135756">
            <a:off x="664647" y="1223729"/>
            <a:ext cx="3237124" cy="2997543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85725" dist="95250" dir="318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03" name="Google Shape;1803;p46"/>
          <p:cNvPicPr preferRelativeResize="0"/>
          <p:nvPr/>
        </p:nvPicPr>
        <p:blipFill rotWithShape="1">
          <a:blip r:embed="rId3">
            <a:alphaModFix/>
          </a:blip>
          <a:srcRect l="13407" r="13407"/>
          <a:stretch/>
        </p:blipFill>
        <p:spPr>
          <a:xfrm rot="-135748">
            <a:off x="801376" y="1370614"/>
            <a:ext cx="2963431" cy="2703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35"/>
          <p:cNvSpPr txBox="1">
            <a:spLocks noGrp="1"/>
          </p:cNvSpPr>
          <p:nvPr>
            <p:ph type="title"/>
          </p:nvPr>
        </p:nvSpPr>
        <p:spPr>
          <a:xfrm>
            <a:off x="401691" y="1183563"/>
            <a:ext cx="46011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Rotation within departments</a:t>
            </a:r>
            <a:endParaRPr sz="2800" dirty="0"/>
          </a:p>
        </p:txBody>
      </p:sp>
      <p:sp>
        <p:nvSpPr>
          <p:cNvPr id="1540" name="Google Shape;1540;p35"/>
          <p:cNvSpPr txBox="1">
            <a:spLocks noGrp="1"/>
          </p:cNvSpPr>
          <p:nvPr>
            <p:ph type="subTitle" idx="1"/>
          </p:nvPr>
        </p:nvSpPr>
        <p:spPr>
          <a:xfrm>
            <a:off x="401691" y="2150533"/>
            <a:ext cx="4468866" cy="25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develop a diverse skill set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understand different business processes and inter-department communications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Cross-functional problem solving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Understand priorities of different departments</a:t>
            </a:r>
          </a:p>
        </p:txBody>
      </p:sp>
      <p:sp>
        <p:nvSpPr>
          <p:cNvPr id="1541" name="Google Shape;1541;p35"/>
          <p:cNvSpPr/>
          <p:nvPr/>
        </p:nvSpPr>
        <p:spPr>
          <a:xfrm rot="136711">
            <a:off x="5446842" y="1246729"/>
            <a:ext cx="3237159" cy="2997567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85725" dist="95250" dir="318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42" name="Google Shape;1542;p35"/>
          <p:cNvPicPr preferRelativeResize="0"/>
          <p:nvPr/>
        </p:nvPicPr>
        <p:blipFill rotWithShape="1">
          <a:blip r:embed="rId3">
            <a:alphaModFix/>
          </a:blip>
          <a:srcRect l="14449" r="14442"/>
          <a:stretch/>
        </p:blipFill>
        <p:spPr>
          <a:xfrm rot="136742">
            <a:off x="5583593" y="1393616"/>
            <a:ext cx="2963431" cy="2703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p38"/>
          <p:cNvSpPr txBox="1">
            <a:spLocks noGrp="1"/>
          </p:cNvSpPr>
          <p:nvPr>
            <p:ph type="title"/>
          </p:nvPr>
        </p:nvSpPr>
        <p:spPr>
          <a:xfrm>
            <a:off x="3869958" y="1234373"/>
            <a:ext cx="5089212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Limelight"/>
                <a:sym typeface="Limelight"/>
              </a:rPr>
              <a:t>Rotation within </a:t>
            </a:r>
            <a:r>
              <a:rPr lang="en-US" sz="2800" dirty="0">
                <a:solidFill>
                  <a:srgbClr val="2D2D2D"/>
                </a:solidFill>
              </a:rPr>
              <a:t>company’s 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Limelight"/>
                <a:sym typeface="Limelight"/>
              </a:rPr>
              <a:t>locations</a:t>
            </a:r>
            <a:endParaRPr lang="en-US" dirty="0"/>
          </a:p>
        </p:txBody>
      </p:sp>
      <p:sp>
        <p:nvSpPr>
          <p:cNvPr id="1582" name="Google Shape;1582;p38"/>
          <p:cNvSpPr txBox="1">
            <a:spLocks noGrp="1"/>
          </p:cNvSpPr>
          <p:nvPr>
            <p:ph type="subTitle" idx="1"/>
          </p:nvPr>
        </p:nvSpPr>
        <p:spPr>
          <a:xfrm>
            <a:off x="4453468" y="2142065"/>
            <a:ext cx="4362104" cy="27770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Global perspective</a:t>
            </a:r>
          </a:p>
          <a:p>
            <a:pPr marL="285750" lvl="0" indent="-285750" algn="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Understanding of cross-cultural awareness</a:t>
            </a:r>
          </a:p>
          <a:p>
            <a:pPr marL="285750" lvl="0" indent="-285750" algn="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Network Expansion</a:t>
            </a:r>
          </a:p>
          <a:p>
            <a:pPr marL="285750" lvl="0" indent="-285750" algn="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Communication skills enhancement</a:t>
            </a:r>
          </a:p>
          <a:p>
            <a:pPr marL="285750" lvl="0" indent="-285750" algn="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r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583" name="Google Shape;1583;p38"/>
          <p:cNvSpPr/>
          <p:nvPr/>
        </p:nvSpPr>
        <p:spPr>
          <a:xfrm rot="136711">
            <a:off x="574717" y="1298779"/>
            <a:ext cx="3237159" cy="2997567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85725" dist="95250" dir="318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84" name="Google Shape;1584;p38"/>
          <p:cNvPicPr preferRelativeResize="0"/>
          <p:nvPr/>
        </p:nvPicPr>
        <p:blipFill rotWithShape="1">
          <a:blip r:embed="rId3">
            <a:alphaModFix/>
          </a:blip>
          <a:srcRect l="15827" t="-140" r="11169" b="139"/>
          <a:stretch/>
        </p:blipFill>
        <p:spPr>
          <a:xfrm rot="136743">
            <a:off x="711468" y="1445667"/>
            <a:ext cx="2963431" cy="2703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p43"/>
          <p:cNvSpPr txBox="1">
            <a:spLocks noGrp="1"/>
          </p:cNvSpPr>
          <p:nvPr>
            <p:ph type="title"/>
          </p:nvPr>
        </p:nvSpPr>
        <p:spPr>
          <a:xfrm>
            <a:off x="544383" y="1183563"/>
            <a:ext cx="4843926" cy="6113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Limelight"/>
                <a:sym typeface="Limelight"/>
              </a:rPr>
              <a:t>Rotation within Roles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0507E63-C250-BAFB-CBAD-42E870455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1266" y="2036234"/>
            <a:ext cx="4622176" cy="2624668"/>
          </a:xfrm>
        </p:spPr>
        <p:txBody>
          <a:bodyPr/>
          <a:lstStyle/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Develop problem-solving for similar roles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Makes them Independent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Professes the project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Easy to pass on the knowledge.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783" name="Google Shape;1783;p43"/>
          <p:cNvSpPr/>
          <p:nvPr/>
        </p:nvSpPr>
        <p:spPr>
          <a:xfrm rot="136711">
            <a:off x="5446842" y="1246729"/>
            <a:ext cx="3237159" cy="2997567"/>
          </a:xfrm>
          <a:prstGeom prst="rect">
            <a:avLst/>
          </a:prstGeom>
          <a:solidFill>
            <a:schemeClr val="dk2"/>
          </a:solidFill>
          <a:ln>
            <a:noFill/>
          </a:ln>
          <a:effectLst>
            <a:outerShdw blurRad="85725" dist="95250" dir="318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84" name="Google Shape;1784;p43"/>
          <p:cNvPicPr preferRelativeResize="0"/>
          <p:nvPr/>
        </p:nvPicPr>
        <p:blipFill rotWithShape="1">
          <a:blip r:embed="rId3">
            <a:alphaModFix/>
          </a:blip>
          <a:srcRect l="3642" t="770" r="27751" b="-770"/>
          <a:stretch/>
        </p:blipFill>
        <p:spPr>
          <a:xfrm rot="136742">
            <a:off x="5583593" y="1393616"/>
            <a:ext cx="2963432" cy="2703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4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Conclusion: An expert</a:t>
            </a:r>
            <a:endParaRPr dirty="0"/>
          </a:p>
        </p:txBody>
      </p:sp>
      <p:sp>
        <p:nvSpPr>
          <p:cNvPr id="1636" name="Google Shape;1636;p40"/>
          <p:cNvSpPr txBox="1">
            <a:spLocks noGrp="1"/>
          </p:cNvSpPr>
          <p:nvPr>
            <p:ph type="title" idx="2"/>
          </p:nvPr>
        </p:nvSpPr>
        <p:spPr>
          <a:xfrm>
            <a:off x="2360238" y="2159506"/>
            <a:ext cx="19782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Risk Mitigator</a:t>
            </a:r>
            <a:endParaRPr dirty="0"/>
          </a:p>
        </p:txBody>
      </p:sp>
      <p:sp>
        <p:nvSpPr>
          <p:cNvPr id="1638" name="Google Shape;1638;p40"/>
          <p:cNvSpPr txBox="1">
            <a:spLocks noGrp="1"/>
          </p:cNvSpPr>
          <p:nvPr>
            <p:ph type="title" idx="3"/>
          </p:nvPr>
        </p:nvSpPr>
        <p:spPr>
          <a:xfrm>
            <a:off x="4834557" y="2148185"/>
            <a:ext cx="19782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Mentor</a:t>
            </a:r>
            <a:endParaRPr dirty="0"/>
          </a:p>
        </p:txBody>
      </p:sp>
      <p:sp>
        <p:nvSpPr>
          <p:cNvPr id="1640" name="Google Shape;1640;p40"/>
          <p:cNvSpPr txBox="1">
            <a:spLocks noGrp="1"/>
          </p:cNvSpPr>
          <p:nvPr>
            <p:ph type="title" idx="5"/>
          </p:nvPr>
        </p:nvSpPr>
        <p:spPr>
          <a:xfrm>
            <a:off x="2360238" y="3519774"/>
            <a:ext cx="19782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Visionary</a:t>
            </a:r>
            <a:endParaRPr dirty="0"/>
          </a:p>
        </p:txBody>
      </p:sp>
      <p:sp>
        <p:nvSpPr>
          <p:cNvPr id="1641" name="Google Shape;1641;p40"/>
          <p:cNvSpPr txBox="1">
            <a:spLocks noGrp="1"/>
          </p:cNvSpPr>
          <p:nvPr>
            <p:ph type="title" idx="7"/>
          </p:nvPr>
        </p:nvSpPr>
        <p:spPr>
          <a:xfrm>
            <a:off x="4890023" y="3504565"/>
            <a:ext cx="19782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</a:t>
            </a:r>
            <a:r>
              <a:rPr lang="en" dirty="0"/>
              <a:t>ell-rounded</a:t>
            </a:r>
            <a:endParaRPr dirty="0"/>
          </a:p>
        </p:txBody>
      </p:sp>
      <p:sp>
        <p:nvSpPr>
          <p:cNvPr id="1643" name="Google Shape;1643;p40"/>
          <p:cNvSpPr/>
          <p:nvPr/>
        </p:nvSpPr>
        <p:spPr>
          <a:xfrm>
            <a:off x="1044745" y="1838202"/>
            <a:ext cx="1086900" cy="1086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4" name="Google Shape;1644;p40"/>
          <p:cNvSpPr/>
          <p:nvPr/>
        </p:nvSpPr>
        <p:spPr>
          <a:xfrm>
            <a:off x="7012345" y="1838202"/>
            <a:ext cx="1086900" cy="1086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5" name="Google Shape;1645;p40"/>
          <p:cNvSpPr/>
          <p:nvPr/>
        </p:nvSpPr>
        <p:spPr>
          <a:xfrm>
            <a:off x="1044745" y="3209477"/>
            <a:ext cx="1086900" cy="1086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6" name="Google Shape;1646;p40"/>
          <p:cNvSpPr/>
          <p:nvPr/>
        </p:nvSpPr>
        <p:spPr>
          <a:xfrm>
            <a:off x="7012345" y="3209477"/>
            <a:ext cx="1086900" cy="1086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7" name="Google Shape;1647;p40"/>
          <p:cNvGrpSpPr/>
          <p:nvPr/>
        </p:nvGrpSpPr>
        <p:grpSpPr>
          <a:xfrm>
            <a:off x="1343739" y="2138783"/>
            <a:ext cx="488917" cy="485732"/>
            <a:chOff x="580725" y="3617925"/>
            <a:chExt cx="299325" cy="297375"/>
          </a:xfrm>
        </p:grpSpPr>
        <p:sp>
          <p:nvSpPr>
            <p:cNvPr id="1648" name="Google Shape;1648;p40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0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0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0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0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0"/>
          <p:cNvGrpSpPr/>
          <p:nvPr/>
        </p:nvGrpSpPr>
        <p:grpSpPr>
          <a:xfrm>
            <a:off x="7329988" y="2158243"/>
            <a:ext cx="451617" cy="446814"/>
            <a:chOff x="4263650" y="3963700"/>
            <a:chExt cx="298550" cy="295375"/>
          </a:xfrm>
        </p:grpSpPr>
        <p:sp>
          <p:nvSpPr>
            <p:cNvPr id="1654" name="Google Shape;1654;p40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0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0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0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0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0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0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40"/>
          <p:cNvGrpSpPr/>
          <p:nvPr/>
        </p:nvGrpSpPr>
        <p:grpSpPr>
          <a:xfrm>
            <a:off x="7331790" y="3555717"/>
            <a:ext cx="448024" cy="394399"/>
            <a:chOff x="4991425" y="3617150"/>
            <a:chExt cx="296175" cy="260725"/>
          </a:xfrm>
        </p:grpSpPr>
        <p:sp>
          <p:nvSpPr>
            <p:cNvPr id="1662" name="Google Shape;1662;p40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0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0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0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0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0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0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9" name="Google Shape;1669;p40"/>
          <p:cNvGrpSpPr/>
          <p:nvPr/>
        </p:nvGrpSpPr>
        <p:grpSpPr>
          <a:xfrm>
            <a:off x="1369071" y="3519774"/>
            <a:ext cx="438455" cy="466404"/>
            <a:chOff x="5364750" y="3235150"/>
            <a:chExt cx="277275" cy="294950"/>
          </a:xfrm>
        </p:grpSpPr>
        <p:sp>
          <p:nvSpPr>
            <p:cNvPr id="1670" name="Google Shape;1670;p40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0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0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0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0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0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0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0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45"/>
          <p:cNvSpPr txBox="1">
            <a:spLocks noGrp="1"/>
          </p:cNvSpPr>
          <p:nvPr>
            <p:ph type="title"/>
          </p:nvPr>
        </p:nvSpPr>
        <p:spPr>
          <a:xfrm>
            <a:off x="720000" y="2287400"/>
            <a:ext cx="27087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Thank </a:t>
            </a:r>
            <a:br>
              <a:rPr lang="en" sz="4000" dirty="0"/>
            </a:br>
            <a:r>
              <a:rPr lang="en" sz="4000" dirty="0"/>
              <a:t>You!</a:t>
            </a:r>
            <a:endParaRPr sz="4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adership and Management Differences Workshop by Slidesgo">
  <a:themeElements>
    <a:clrScheme name="Simple Light">
      <a:dk1>
        <a:srgbClr val="2D2D2D"/>
      </a:dk1>
      <a:lt1>
        <a:srgbClr val="CBCBCB"/>
      </a:lt1>
      <a:dk2>
        <a:srgbClr val="FFFFFF"/>
      </a:dk2>
      <a:lt2>
        <a:srgbClr val="E0CB40"/>
      </a:lt2>
      <a:accent1>
        <a:srgbClr val="69C26C"/>
      </a:accent1>
      <a:accent2>
        <a:srgbClr val="C94A59"/>
      </a:accent2>
      <a:accent3>
        <a:srgbClr val="3156AC"/>
      </a:accent3>
      <a:accent4>
        <a:srgbClr val="FFFFFF"/>
      </a:accent4>
      <a:accent5>
        <a:srgbClr val="FFFFFF"/>
      </a:accent5>
      <a:accent6>
        <a:srgbClr val="FFFFFF"/>
      </a:accent6>
      <a:hlink>
        <a:srgbClr val="2D2D2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182</Words>
  <Application>Microsoft Office PowerPoint</Application>
  <PresentationFormat>On-screen Show (16:9)</PresentationFormat>
  <Paragraphs>31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Nunito Sans</vt:lpstr>
      <vt:lpstr>Limelight</vt:lpstr>
      <vt:lpstr>Arial</vt:lpstr>
      <vt:lpstr>Leadership and Management Differences Workshop by Slidesgo</vt:lpstr>
      <vt:lpstr>Transforming Potential into Excellence</vt:lpstr>
      <vt:lpstr>Situation</vt:lpstr>
      <vt:lpstr>Complication</vt:lpstr>
      <vt:lpstr>Answer : Rotational  Program </vt:lpstr>
      <vt:lpstr>Rotation within departments</vt:lpstr>
      <vt:lpstr>Rotation within company’s locations</vt:lpstr>
      <vt:lpstr>Rotation within Roles</vt:lpstr>
      <vt:lpstr>Conclusion: An expert</vt:lpstr>
      <vt:lpstr>Thank 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Transforming Potential into Excellence</dc:title>
  <cp:lastModifiedBy>Riya Naik</cp:lastModifiedBy>
  <cp:revision>5</cp:revision>
  <dcterms:modified xsi:type="dcterms:W3CDTF">2024-08-07T05:03:02Z</dcterms:modified>
</cp:coreProperties>
</file>